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1B212C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2"/>
            <a:ext cx="1643703" cy="1643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35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4" y="488"/>
            <a:ext cx="5153711" cy="5134404"/>
            <a:chOff x="0" y="-1"/>
            <a:chExt cx="5153709" cy="5134402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8"/>
              <a:ext cx="5134254" cy="515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29"/>
              <a:ext cx="3982217" cy="3996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6" y="-4292"/>
              <a:ext cx="2291524" cy="23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2" y="587836"/>
              <a:ext cx="2300104" cy="229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8" y="1578399"/>
            <a:ext cx="5017502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3" cy="5061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02"/>
          <p:cNvGrpSpPr/>
          <p:nvPr/>
        </p:nvGrpSpPr>
        <p:grpSpPr>
          <a:xfrm>
            <a:off x="-4" y="4128569"/>
            <a:ext cx="698933" cy="684664"/>
            <a:chOff x="0" y="0"/>
            <a:chExt cx="698932" cy="684662"/>
          </a:xfrm>
        </p:grpSpPr>
        <p:sp>
          <p:nvSpPr>
            <p:cNvPr id="148" name="Shape 103"/>
            <p:cNvSpPr/>
            <p:nvPr/>
          </p:nvSpPr>
          <p:spPr>
            <a:xfrm rot="16200000">
              <a:off x="-1" y="-1"/>
              <a:ext cx="544807" cy="54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Shape 104"/>
            <p:cNvSpPr/>
            <p:nvPr/>
          </p:nvSpPr>
          <p:spPr>
            <a:xfrm flipH="1">
              <a:off x="154126" y="139857"/>
              <a:ext cx="544806" cy="54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08"/>
          <p:cNvGrpSpPr/>
          <p:nvPr/>
        </p:nvGrpSpPr>
        <p:grpSpPr>
          <a:xfrm>
            <a:off x="4406397" y="-7"/>
            <a:ext cx="4737607" cy="5143074"/>
            <a:chOff x="0" y="-1"/>
            <a:chExt cx="4737605" cy="5143072"/>
          </a:xfrm>
        </p:grpSpPr>
        <p:sp>
          <p:nvSpPr>
            <p:cNvPr id="159" name="Shape 109"/>
            <p:cNvSpPr/>
            <p:nvPr/>
          </p:nvSpPr>
          <p:spPr>
            <a:xfrm rot="5400000">
              <a:off x="1799" y="-1801"/>
              <a:ext cx="47340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0"/>
            <p:cNvSpPr/>
            <p:nvPr/>
          </p:nvSpPr>
          <p:spPr>
            <a:xfrm rot="5400000">
              <a:off x="434724" y="5700"/>
              <a:ext cx="4298106" cy="428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1"/>
            <p:cNvSpPr/>
            <p:nvPr/>
          </p:nvSpPr>
          <p:spPr>
            <a:xfrm rot="16200000">
              <a:off x="1211999" y="123646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2"/>
            <p:cNvSpPr/>
            <p:nvPr/>
          </p:nvSpPr>
          <p:spPr>
            <a:xfrm flipH="1">
              <a:off x="1443457" y="1443957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3"/>
            <p:cNvSpPr/>
            <p:nvPr/>
          </p:nvSpPr>
          <p:spPr>
            <a:xfrm rot="16200000">
              <a:off x="1580681" y="246946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4"/>
            <p:cNvSpPr/>
            <p:nvPr/>
          </p:nvSpPr>
          <p:spPr>
            <a:xfrm flipH="1">
              <a:off x="1815715" y="267695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15"/>
            <p:cNvSpPr/>
            <p:nvPr/>
          </p:nvSpPr>
          <p:spPr>
            <a:xfrm rot="16200000">
              <a:off x="2268942" y="186201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16"/>
            <p:cNvSpPr/>
            <p:nvPr/>
          </p:nvSpPr>
          <p:spPr>
            <a:xfrm flipH="1">
              <a:off x="2501701" y="2069506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17"/>
            <p:cNvSpPr/>
            <p:nvPr/>
          </p:nvSpPr>
          <p:spPr>
            <a:xfrm rot="16200000">
              <a:off x="2454743" y="247781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18"/>
            <p:cNvSpPr/>
            <p:nvPr/>
          </p:nvSpPr>
          <p:spPr>
            <a:xfrm flipH="1">
              <a:off x="3558868" y="2692965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19"/>
            <p:cNvSpPr/>
            <p:nvPr/>
          </p:nvSpPr>
          <p:spPr>
            <a:xfrm flipH="1">
              <a:off x="3738683" y="330875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Shape 120"/>
            <p:cNvSpPr/>
            <p:nvPr/>
          </p:nvSpPr>
          <p:spPr>
            <a:xfrm rot="16200000">
              <a:off x="2641201" y="309501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Shape 121"/>
            <p:cNvSpPr/>
            <p:nvPr/>
          </p:nvSpPr>
          <p:spPr>
            <a:xfrm flipH="1">
              <a:off x="2870251" y="330250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" name="Shape 122"/>
            <p:cNvSpPr/>
            <p:nvPr/>
          </p:nvSpPr>
          <p:spPr>
            <a:xfrm rot="16200000">
              <a:off x="2821016" y="371080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" name="Shape 123"/>
            <p:cNvSpPr/>
            <p:nvPr/>
          </p:nvSpPr>
          <p:spPr>
            <a:xfrm flipH="1">
              <a:off x="3056049" y="391829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" name="Shape 124"/>
            <p:cNvSpPr/>
            <p:nvPr/>
          </p:nvSpPr>
          <p:spPr>
            <a:xfrm rot="16200000">
              <a:off x="3696093" y="371847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" name="Shape 125"/>
            <p:cNvSpPr/>
            <p:nvPr/>
          </p:nvSpPr>
          <p:spPr>
            <a:xfrm flipH="1">
              <a:off x="3928135" y="3925961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6" name="Shape 126"/>
            <p:cNvSpPr/>
            <p:nvPr/>
          </p:nvSpPr>
          <p:spPr>
            <a:xfrm rot="16200000">
              <a:off x="3881892" y="4334267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8" name="Title Text"/>
          <p:cNvSpPr txBox="1"/>
          <p:nvPr>
            <p:ph type="title"/>
          </p:nvPr>
        </p:nvSpPr>
        <p:spPr>
          <a:xfrm>
            <a:off x="823850" y="1284674"/>
            <a:ext cx="4776000" cy="13008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sz="quarter" idx="1"/>
          </p:nvPr>
        </p:nvSpPr>
        <p:spPr>
          <a:xfrm>
            <a:off x="823850" y="2643122"/>
            <a:ext cx="4776000" cy="121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Shape 20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187" name="Shape 21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" name="Shape 22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0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684395" y="4692416"/>
            <a:ext cx="336763" cy="335201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0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26" name="Shape 21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29"/>
          <p:cNvGrpSpPr/>
          <p:nvPr/>
        </p:nvGrpSpPr>
        <p:grpSpPr>
          <a:xfrm>
            <a:off x="4406397" y="-7"/>
            <a:ext cx="4737607" cy="5143074"/>
            <a:chOff x="0" y="-1"/>
            <a:chExt cx="4737605" cy="5143072"/>
          </a:xfrm>
        </p:grpSpPr>
        <p:sp>
          <p:nvSpPr>
            <p:cNvPr id="45" name="Shape 30"/>
            <p:cNvSpPr/>
            <p:nvPr/>
          </p:nvSpPr>
          <p:spPr>
            <a:xfrm rot="5400000">
              <a:off x="1799" y="-1801"/>
              <a:ext cx="47340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" name="Shape 31"/>
            <p:cNvSpPr/>
            <p:nvPr/>
          </p:nvSpPr>
          <p:spPr>
            <a:xfrm rot="5400000">
              <a:off x="434724" y="5700"/>
              <a:ext cx="4298106" cy="428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" name="Shape 32"/>
            <p:cNvSpPr/>
            <p:nvPr/>
          </p:nvSpPr>
          <p:spPr>
            <a:xfrm rot="16200000">
              <a:off x="1211999" y="123646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" name="Shape 33"/>
            <p:cNvSpPr/>
            <p:nvPr/>
          </p:nvSpPr>
          <p:spPr>
            <a:xfrm flipH="1">
              <a:off x="1443457" y="1443957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" name="Shape 34"/>
            <p:cNvSpPr/>
            <p:nvPr/>
          </p:nvSpPr>
          <p:spPr>
            <a:xfrm rot="16200000">
              <a:off x="1580681" y="246946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" name="Shape 35"/>
            <p:cNvSpPr/>
            <p:nvPr/>
          </p:nvSpPr>
          <p:spPr>
            <a:xfrm flipH="1">
              <a:off x="1815715" y="267695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" name="Shape 36"/>
            <p:cNvSpPr/>
            <p:nvPr/>
          </p:nvSpPr>
          <p:spPr>
            <a:xfrm rot="16200000">
              <a:off x="2268942" y="186201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" name="Shape 37"/>
            <p:cNvSpPr/>
            <p:nvPr/>
          </p:nvSpPr>
          <p:spPr>
            <a:xfrm flipH="1">
              <a:off x="2501701" y="2069506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" name="Shape 38"/>
            <p:cNvSpPr/>
            <p:nvPr/>
          </p:nvSpPr>
          <p:spPr>
            <a:xfrm rot="16200000">
              <a:off x="2454743" y="247781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39"/>
            <p:cNvSpPr/>
            <p:nvPr/>
          </p:nvSpPr>
          <p:spPr>
            <a:xfrm flipH="1">
              <a:off x="3558868" y="2692965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" name="Shape 40"/>
            <p:cNvSpPr/>
            <p:nvPr/>
          </p:nvSpPr>
          <p:spPr>
            <a:xfrm flipH="1">
              <a:off x="3738683" y="330875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Shape 41"/>
            <p:cNvSpPr/>
            <p:nvPr/>
          </p:nvSpPr>
          <p:spPr>
            <a:xfrm rot="16200000">
              <a:off x="2641201" y="309501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Shape 42"/>
            <p:cNvSpPr/>
            <p:nvPr/>
          </p:nvSpPr>
          <p:spPr>
            <a:xfrm flipH="1">
              <a:off x="2870251" y="330250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" name="Shape 43"/>
            <p:cNvSpPr/>
            <p:nvPr/>
          </p:nvSpPr>
          <p:spPr>
            <a:xfrm rot="16200000">
              <a:off x="2821016" y="371080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" name="Shape 44"/>
            <p:cNvSpPr/>
            <p:nvPr/>
          </p:nvSpPr>
          <p:spPr>
            <a:xfrm flipH="1">
              <a:off x="3056049" y="391829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Shape 45"/>
            <p:cNvSpPr/>
            <p:nvPr/>
          </p:nvSpPr>
          <p:spPr>
            <a:xfrm rot="16200000">
              <a:off x="3696093" y="371847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Shape 46"/>
            <p:cNvSpPr/>
            <p:nvPr/>
          </p:nvSpPr>
          <p:spPr>
            <a:xfrm flipH="1">
              <a:off x="3928135" y="3925961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" name="Shape 47"/>
            <p:cNvSpPr/>
            <p:nvPr/>
          </p:nvSpPr>
          <p:spPr>
            <a:xfrm rot="16200000">
              <a:off x="3881892" y="4334267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" name="Title Text"/>
          <p:cNvSpPr txBox="1"/>
          <p:nvPr>
            <p:ph type="title"/>
          </p:nvPr>
        </p:nvSpPr>
        <p:spPr>
          <a:xfrm>
            <a:off x="823850" y="2053000"/>
            <a:ext cx="4587000" cy="114870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51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72" name="Shape 52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" name="Shape 53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297498" y="1567548"/>
            <a:ext cx="3403204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56"/>
          <p:cNvSpPr txBox="1"/>
          <p:nvPr>
            <p:ph type="body" sz="half" idx="13"/>
          </p:nvPr>
        </p:nvSpPr>
        <p:spPr>
          <a:xfrm>
            <a:off x="4933219" y="1567548"/>
            <a:ext cx="34032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Shape 59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85" name="Shape 60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" name="Shape 61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8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65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96" name="Shape 66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" name="Shape 67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9" name="Title Text"/>
          <p:cNvSpPr txBox="1"/>
          <p:nvPr>
            <p:ph type="title"/>
          </p:nvPr>
        </p:nvSpPr>
        <p:spPr>
          <a:xfrm>
            <a:off x="1297498" y="393749"/>
            <a:ext cx="3798904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1297498" y="1972548"/>
            <a:ext cx="3798904" cy="2415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72"/>
          <p:cNvGrpSpPr/>
          <p:nvPr/>
        </p:nvGrpSpPr>
        <p:grpSpPr>
          <a:xfrm>
            <a:off x="4406397" y="-7"/>
            <a:ext cx="4737607" cy="5143509"/>
            <a:chOff x="0" y="-1"/>
            <a:chExt cx="4737605" cy="5143508"/>
          </a:xfrm>
        </p:grpSpPr>
        <p:sp>
          <p:nvSpPr>
            <p:cNvPr id="108" name="Shape 73"/>
            <p:cNvSpPr/>
            <p:nvPr/>
          </p:nvSpPr>
          <p:spPr>
            <a:xfrm rot="5400000">
              <a:off x="1499" y="-1501"/>
              <a:ext cx="47346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4"/>
            <p:cNvSpPr/>
            <p:nvPr/>
          </p:nvSpPr>
          <p:spPr>
            <a:xfrm rot="5400000">
              <a:off x="434424" y="5998"/>
              <a:ext cx="4298707" cy="4286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75"/>
            <p:cNvSpPr/>
            <p:nvPr/>
          </p:nvSpPr>
          <p:spPr>
            <a:xfrm rot="16200000">
              <a:off x="1211999" y="123664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76"/>
            <p:cNvSpPr/>
            <p:nvPr/>
          </p:nvSpPr>
          <p:spPr>
            <a:xfrm flipH="1">
              <a:off x="1443457" y="144407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77"/>
            <p:cNvSpPr/>
            <p:nvPr/>
          </p:nvSpPr>
          <p:spPr>
            <a:xfrm rot="16200000">
              <a:off x="1580681" y="2469744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78"/>
            <p:cNvSpPr/>
            <p:nvPr/>
          </p:nvSpPr>
          <p:spPr>
            <a:xfrm flipH="1">
              <a:off x="1815715" y="2677180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79"/>
            <p:cNvSpPr/>
            <p:nvPr/>
          </p:nvSpPr>
          <p:spPr>
            <a:xfrm rot="16200000">
              <a:off x="2268942" y="1862245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0"/>
            <p:cNvSpPr/>
            <p:nvPr/>
          </p:nvSpPr>
          <p:spPr>
            <a:xfrm flipH="1">
              <a:off x="2501701" y="2069681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1"/>
            <p:cNvSpPr/>
            <p:nvPr/>
          </p:nvSpPr>
          <p:spPr>
            <a:xfrm rot="16200000">
              <a:off x="2454743" y="2478089"/>
              <a:ext cx="808803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2"/>
            <p:cNvSpPr/>
            <p:nvPr/>
          </p:nvSpPr>
          <p:spPr>
            <a:xfrm flipH="1">
              <a:off x="3558868" y="2693192"/>
              <a:ext cx="808803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3"/>
            <p:cNvSpPr/>
            <p:nvPr/>
          </p:nvSpPr>
          <p:spPr>
            <a:xfrm flipH="1">
              <a:off x="3738683" y="3309039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" name="Shape 84"/>
            <p:cNvSpPr/>
            <p:nvPr/>
          </p:nvSpPr>
          <p:spPr>
            <a:xfrm rot="16200000">
              <a:off x="2641201" y="309534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" name="Shape 85"/>
            <p:cNvSpPr/>
            <p:nvPr/>
          </p:nvSpPr>
          <p:spPr>
            <a:xfrm flipH="1">
              <a:off x="2870251" y="330278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" name="Shape 86"/>
            <p:cNvSpPr/>
            <p:nvPr/>
          </p:nvSpPr>
          <p:spPr>
            <a:xfrm rot="16200000">
              <a:off x="2821016" y="371119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" name="Shape 87"/>
            <p:cNvSpPr/>
            <p:nvPr/>
          </p:nvSpPr>
          <p:spPr>
            <a:xfrm flipH="1">
              <a:off x="3056049" y="391862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" name="Shape 88"/>
            <p:cNvSpPr/>
            <p:nvPr/>
          </p:nvSpPr>
          <p:spPr>
            <a:xfrm rot="16200000">
              <a:off x="3696093" y="3718858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4" name="Shape 89"/>
            <p:cNvSpPr/>
            <p:nvPr/>
          </p:nvSpPr>
          <p:spPr>
            <a:xfrm flipH="1">
              <a:off x="3928135" y="392629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5" name="Shape 90"/>
            <p:cNvSpPr/>
            <p:nvPr/>
          </p:nvSpPr>
          <p:spPr>
            <a:xfrm rot="16200000">
              <a:off x="3881892" y="4334703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7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94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135" name="Shape 95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Shape 96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" name="Title Text"/>
          <p:cNvSpPr txBox="1"/>
          <p:nvPr>
            <p:ph type="title"/>
          </p:nvPr>
        </p:nvSpPr>
        <p:spPr>
          <a:xfrm>
            <a:off x="1297498" y="1658323"/>
            <a:ext cx="3036303" cy="1751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297498" y="3537999"/>
            <a:ext cx="3036303" cy="5061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99"/>
          <p:cNvSpPr txBox="1"/>
          <p:nvPr>
            <p:ph type="body" sz="quarter" idx="13"/>
          </p:nvPr>
        </p:nvSpPr>
        <p:spPr>
          <a:xfrm>
            <a:off x="4648200" y="1696597"/>
            <a:ext cx="3676800" cy="23475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370012" y="1028700"/>
            <a:ext cx="73152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97" y="4692417"/>
            <a:ext cx="336761" cy="335199"/>
          </a:xfrm>
          <a:prstGeom prst="rect">
            <a:avLst/>
          </a:prstGeom>
          <a:ln w="12700">
            <a:miter lim="400000"/>
          </a:ln>
        </p:spPr>
        <p:txBody>
          <a:bodyPr wrap="none" lIns="91398" tIns="91398" rIns="91398" bIns="9139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14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371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28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2860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43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00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657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14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34"/>
          <p:cNvSpPr txBox="1"/>
          <p:nvPr>
            <p:ph type="ctrTitle"/>
          </p:nvPr>
        </p:nvSpPr>
        <p:spPr>
          <a:xfrm>
            <a:off x="311699" y="744573"/>
            <a:ext cx="8520602" cy="969904"/>
          </a:xfrm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ENSE 470, Milestone 6</a:t>
            </a:r>
          </a:p>
        </p:txBody>
      </p:sp>
      <p:sp>
        <p:nvSpPr>
          <p:cNvPr id="202" name="Shape 135"/>
          <p:cNvSpPr txBox="1"/>
          <p:nvPr>
            <p:ph type="subTitle" idx="1"/>
          </p:nvPr>
        </p:nvSpPr>
        <p:spPr>
          <a:xfrm>
            <a:off x="311699" y="1714475"/>
            <a:ext cx="8520602" cy="3184201"/>
          </a:xfrm>
          <a:prstGeom prst="rect">
            <a:avLst/>
          </a:prstGeom>
        </p:spPr>
        <p:txBody>
          <a:bodyPr lIns="91398" tIns="91398" rIns="91398" bIns="91398"/>
          <a:lstStyle/>
          <a:p>
            <a:pPr indent="0">
              <a:defRPr sz="3600"/>
            </a:pPr>
            <a:r>
              <a:t>Tiger Vikings</a:t>
            </a:r>
          </a:p>
          <a:p>
            <a:pPr indent="0"/>
            <a:r>
              <a:t>Team members:</a:t>
            </a:r>
          </a:p>
          <a:p>
            <a:pPr indent="0"/>
            <a:r>
              <a:t>Samuel Iregbu</a:t>
            </a:r>
          </a:p>
          <a:p>
            <a:pPr indent="0"/>
            <a:r>
              <a:t>Christian Anwanaodung</a:t>
            </a:r>
          </a:p>
          <a:p>
            <a:pPr indent="0"/>
            <a:r>
              <a:t>Jay Denesik</a:t>
            </a:r>
          </a:p>
          <a:p>
            <a:pPr indent="0"/>
            <a:r>
              <a:t>Uys Kriek</a:t>
            </a:r>
          </a:p>
          <a:p>
            <a:pPr indent="0"/>
          </a:p>
          <a:p>
            <a:pPr indent="0"/>
            <a:r>
              <a:t>March 29th, 2018</a:t>
            </a:r>
          </a:p>
        </p:txBody>
      </p:sp>
      <p:pic>
        <p:nvPicPr>
          <p:cNvPr id="203" name="Shape 136" descr="Shape 1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825" y="0"/>
            <a:ext cx="301517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 Shot 2018-03-29 at 8.37.09 AM.png" descr="Screen Shot 2018-03-29 at 8.37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4973"/>
            <a:ext cx="9144000" cy="425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ge31image11330432.png" descr="page31image113304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" y="2381"/>
            <a:ext cx="9135535" cy="5138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MVC’s WORKING TOGETHER"/>
          <p:cNvSpPr txBox="1"/>
          <p:nvPr/>
        </p:nvSpPr>
        <p:spPr>
          <a:xfrm>
            <a:off x="1818874" y="344539"/>
            <a:ext cx="5506252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MVC’s WORKING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146" descr="Shape 146"/>
          <p:cNvPicPr>
            <a:picLocks noChangeAspect="1"/>
          </p:cNvPicPr>
          <p:nvPr/>
        </p:nvPicPr>
        <p:blipFill>
          <a:blip r:embed="rId2">
            <a:extLst/>
          </a:blip>
          <a:srcRect l="5673" t="5651" r="5644" b="2356"/>
          <a:stretch>
            <a:fillRect/>
          </a:stretch>
        </p:blipFill>
        <p:spPr>
          <a:xfrm>
            <a:off x="470107" y="228491"/>
            <a:ext cx="8203428" cy="468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151" descr="Shape 151"/>
          <p:cNvPicPr>
            <a:picLocks noChangeAspect="1"/>
          </p:cNvPicPr>
          <p:nvPr/>
        </p:nvPicPr>
        <p:blipFill>
          <a:blip r:embed="rId2">
            <a:extLst/>
          </a:blip>
          <a:srcRect l="5897" t="1665" r="5896" b="33430"/>
          <a:stretch>
            <a:fillRect/>
          </a:stretch>
        </p:blipFill>
        <p:spPr>
          <a:xfrm>
            <a:off x="344464" y="338709"/>
            <a:ext cx="8455237" cy="4466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156" descr="Shape 1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65" y="436857"/>
            <a:ext cx="8900081" cy="4269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191" descr="Shape 19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0800"/>
            <a:ext cx="9144000" cy="428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176" descr="Shape 1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318"/>
            <a:ext cx="9144000" cy="509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189"/>
          <p:cNvSpPr txBox="1"/>
          <p:nvPr/>
        </p:nvSpPr>
        <p:spPr>
          <a:xfrm>
            <a:off x="172597" y="1782299"/>
            <a:ext cx="5017503" cy="1578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>
            <a:lvl1pPr algn="ctr">
              <a:defRPr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Minimum Viable Product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2018-03-29-04-51-31 (1).mov" descr="2018-03-29-04-51-31 (1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40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2018-03-29-04-53-06.mov" descr="2018-03-29-04-53-0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7000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141"/>
          <p:cNvSpPr txBox="1"/>
          <p:nvPr>
            <p:ph type="ctrTitle"/>
          </p:nvPr>
        </p:nvSpPr>
        <p:spPr>
          <a:xfrm>
            <a:off x="3423749" y="163775"/>
            <a:ext cx="5017502" cy="853199"/>
          </a:xfrm>
          <a:prstGeom prst="rect">
            <a:avLst/>
          </a:prstGeom>
        </p:spPr>
        <p:txBody>
          <a:bodyPr/>
          <a:lstStyle>
            <a:lvl1pPr defTabSz="512062">
              <a:defRPr sz="2200"/>
            </a:lvl1pPr>
          </a:lstStyle>
          <a:p>
            <a:pPr/>
            <a:r>
              <a:t>Technology Used:</a:t>
            </a:r>
          </a:p>
        </p:txBody>
      </p:sp>
      <p:sp>
        <p:nvSpPr>
          <p:cNvPr id="206" name="Shape 142"/>
          <p:cNvSpPr txBox="1"/>
          <p:nvPr>
            <p:ph type="subTitle" sz="quarter" idx="1"/>
          </p:nvPr>
        </p:nvSpPr>
        <p:spPr>
          <a:xfrm>
            <a:off x="3825775" y="1016975"/>
            <a:ext cx="3470701" cy="2562002"/>
          </a:xfrm>
          <a:prstGeom prst="rect">
            <a:avLst/>
          </a:prstGeom>
        </p:spPr>
        <p:txBody>
          <a:bodyPr/>
          <a:lstStyle/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No longer Using CSV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Switched to mySQL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Coded using C#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MS paint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2018-03-29-05-00-17.mov" descr="2018-03-29-05-00-1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4000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09"/>
          <p:cNvSpPr txBox="1"/>
          <p:nvPr>
            <p:ph type="title"/>
          </p:nvPr>
        </p:nvSpPr>
        <p:spPr>
          <a:xfrm>
            <a:off x="1297500" y="432094"/>
            <a:ext cx="7038900" cy="914102"/>
          </a:xfrm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Group Reflection</a:t>
            </a:r>
          </a:p>
        </p:txBody>
      </p:sp>
      <p:sp>
        <p:nvSpPr>
          <p:cNvPr id="259" name="Shape 210"/>
          <p:cNvSpPr txBox="1"/>
          <p:nvPr>
            <p:ph type="body" idx="1"/>
          </p:nvPr>
        </p:nvSpPr>
        <p:spPr>
          <a:xfrm>
            <a:off x="1082617" y="1039059"/>
            <a:ext cx="7468666" cy="3757962"/>
          </a:xfrm>
          <a:prstGeom prst="rect">
            <a:avLst/>
          </a:prstGeom>
        </p:spPr>
        <p:txBody>
          <a:bodyPr lIns="91398" tIns="91398" rIns="91398" bIns="91398"/>
          <a:lstStyle/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did you feel about this milestone? What did you like about it? What did you dislike?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4C19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felt that this milestone helped us conclude our MVP development cycle.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did you learn about yourself as you collaborated and worked through this milestone?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5217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learned to trust that each other would be able to complete their work separately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will you use what you have learned going forward?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A1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The experience of having completed a development cycle will make future development cycles much easier.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“stuff &amp; things” related to this milestone would you want help with?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F1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Nothing in particular.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15" descr="Shape 2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47"/>
          <p:cNvSpPr txBox="1"/>
          <p:nvPr/>
        </p:nvSpPr>
        <p:spPr>
          <a:xfrm>
            <a:off x="4106975" y="332475"/>
            <a:ext cx="4746000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 Lo-Fi Prototypes</a:t>
            </a:r>
          </a:p>
        </p:txBody>
      </p:sp>
      <p:pic>
        <p:nvPicPr>
          <p:cNvPr id="209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70"/>
            <a:ext cx="3627399" cy="513276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149"/>
          <p:cNvSpPr txBox="1"/>
          <p:nvPr/>
        </p:nvSpPr>
        <p:spPr>
          <a:xfrm>
            <a:off x="4159149" y="1010475"/>
            <a:ext cx="3755101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Software Request Webform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154" descr="Shape 1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155"/>
          <p:cNvSpPr txBox="1"/>
          <p:nvPr/>
        </p:nvSpPr>
        <p:spPr>
          <a:xfrm>
            <a:off x="3976599" y="586699"/>
            <a:ext cx="4667702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14" name="Shape 156"/>
          <p:cNvSpPr txBox="1"/>
          <p:nvPr/>
        </p:nvSpPr>
        <p:spPr>
          <a:xfrm>
            <a:off x="4074374" y="1271200"/>
            <a:ext cx="37551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Analyst Request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161" descr="Shape 1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62"/>
          <p:cNvSpPr txBox="1"/>
          <p:nvPr/>
        </p:nvSpPr>
        <p:spPr>
          <a:xfrm>
            <a:off x="4250399" y="508475"/>
            <a:ext cx="4126501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18" name="Shape 163"/>
          <p:cNvSpPr txBox="1"/>
          <p:nvPr/>
        </p:nvSpPr>
        <p:spPr>
          <a:xfrm>
            <a:off x="4296023" y="1199525"/>
            <a:ext cx="37551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(Detailed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168" descr="Shape 1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6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169"/>
          <p:cNvSpPr txBox="1"/>
          <p:nvPr/>
        </p:nvSpPr>
        <p:spPr>
          <a:xfrm>
            <a:off x="3917924" y="384624"/>
            <a:ext cx="4628401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22" name="Shape 170"/>
          <p:cNvSpPr txBox="1"/>
          <p:nvPr/>
        </p:nvSpPr>
        <p:spPr>
          <a:xfrm>
            <a:off x="3957049" y="977849"/>
            <a:ext cx="3755102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(Approver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175" descr="Shape 1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176"/>
          <p:cNvSpPr txBox="1"/>
          <p:nvPr/>
        </p:nvSpPr>
        <p:spPr>
          <a:xfrm>
            <a:off x="4080900" y="221648"/>
            <a:ext cx="4556702" cy="52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26" name="Shape 177"/>
          <p:cNvSpPr txBox="1"/>
          <p:nvPr/>
        </p:nvSpPr>
        <p:spPr>
          <a:xfrm>
            <a:off x="4172175" y="847475"/>
            <a:ext cx="3755100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Finalization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182"/>
          <p:cNvSpPr txBox="1"/>
          <p:nvPr>
            <p:ph type="ctrTitle"/>
          </p:nvPr>
        </p:nvSpPr>
        <p:spPr>
          <a:xfrm>
            <a:off x="3537147" y="1578399"/>
            <a:ext cx="5017503" cy="15789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183"/>
          <p:cNvSpPr txBox="1"/>
          <p:nvPr>
            <p:ph type="subTitle" sz="quarter" idx="1"/>
          </p:nvPr>
        </p:nvSpPr>
        <p:spPr>
          <a:xfrm>
            <a:off x="5083950" y="3924925"/>
            <a:ext cx="3470702" cy="506102"/>
          </a:xfrm>
          <a:prstGeom prst="rect">
            <a:avLst/>
          </a:prstGeom>
        </p:spPr>
        <p:txBody>
          <a:bodyPr/>
          <a:lstStyle/>
          <a:p>
            <a:pPr indent="0"/>
          </a:p>
        </p:txBody>
      </p:sp>
      <p:pic>
        <p:nvPicPr>
          <p:cNvPr id="230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odel View Controller (MVC)…"/>
          <p:cNvSpPr txBox="1"/>
          <p:nvPr>
            <p:ph type="body" idx="4294967295"/>
          </p:nvPr>
        </p:nvSpPr>
        <p:spPr>
          <a:xfrm>
            <a:off x="837667" y="1013659"/>
            <a:ext cx="7468666" cy="3757962"/>
          </a:xfrm>
          <a:prstGeom prst="rect">
            <a:avLst/>
          </a:prstGeom>
        </p:spPr>
        <p:txBody>
          <a:bodyPr lIns="91398" tIns="91398" rIns="91398" bIns="91398">
            <a:normAutofit fontScale="100000" lnSpcReduction="0"/>
          </a:bodyPr>
          <a:lstStyle/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Model View Controller (MVC)</a:t>
            </a:r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Observer pattern </a:t>
            </a:r>
          </a:p>
        </p:txBody>
      </p:sp>
      <p:sp>
        <p:nvSpPr>
          <p:cNvPr id="233" name="Design Patterns Used"/>
          <p:cNvSpPr txBox="1"/>
          <p:nvPr>
            <p:ph type="title" idx="4294967295"/>
          </p:nvPr>
        </p:nvSpPr>
        <p:spPr>
          <a:xfrm>
            <a:off x="1052550" y="279694"/>
            <a:ext cx="7038900" cy="914102"/>
          </a:xfrm>
          <a:prstGeom prst="rect">
            <a:avLst/>
          </a:prstGeom>
        </p:spPr>
        <p:txBody>
          <a:bodyPr lIns="91398" tIns="91398" rIns="91398" bIns="91398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Design Patterns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